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73" r:id="rId4"/>
    <p:sldId id="272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71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나눔고딕 ExtraBold" panose="020D0904000000000000" pitchFamily="50" charset="-127"/>
      <p:bold r:id="rId42"/>
    </p:embeddedFont>
    <p:embeddedFont>
      <p:font typeface="나눔고딕" panose="020D0604000000000000" pitchFamily="50" charset="-127"/>
      <p:regular r:id="rId43"/>
      <p:bold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Arial Unicode MS" panose="020B0604020202020204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39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A80"/>
    <a:srgbClr val="F2FAC2"/>
    <a:srgbClr val="EDF9A5"/>
    <a:srgbClr val="B7C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44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2" y="528"/>
      </p:cViewPr>
      <p:guideLst>
        <p:guide orient="horz" pos="2160"/>
        <p:guide pos="3039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6F951-A8AB-4856-BE60-EBC89F13AB90}" type="datetimeFigureOut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5347A-51B7-4254-A76C-170DC33E49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8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5351E-E234-4746-AB08-B8591C2C649A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9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CBA5-E393-489B-93F3-ADD9E2BA396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9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8F2D-ECA5-44C0-A80E-936DC95AB833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A5B74-5C28-415D-B094-01B742EE9747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2775" y="6356351"/>
            <a:ext cx="2057400" cy="365125"/>
          </a:xfrm>
        </p:spPr>
        <p:txBody>
          <a:bodyPr/>
          <a:lstStyle>
            <a:lvl1pPr>
              <a:defRPr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9BF5267E-3982-4DAE-AF6A-E1F9E48A7B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4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D40A-B4EC-40A9-825C-A0B41B518AFB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7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3139-D058-40B9-80D4-284CB567D9BF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7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991F-CB36-48A3-8D3A-181F64B92FA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6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FC9E-2C8E-4451-81F5-A75DE0909B0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5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B5D19-80F0-4380-9F16-BBFC4FEBFA18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9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966AF-314B-404C-B94F-DC1B95EAA276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9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5DA1-7DA5-48B1-8B87-C12F63A7365C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9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6A74F-841A-4F24-A3DC-0F9A17412058}" type="datetime1">
              <a:rPr lang="ko-KR" altLang="en-US" smtClean="0"/>
              <a:t>2016-02-11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267E-3982-4DAE-AF6A-E1F9E48A7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43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6773" b="3325"/>
          <a:stretch/>
        </p:blipFill>
        <p:spPr>
          <a:xfrm>
            <a:off x="0" y="-15499"/>
            <a:ext cx="9180000" cy="68927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928170" y="2139373"/>
            <a:ext cx="3292664" cy="2455270"/>
            <a:chOff x="2643187" y="1870217"/>
            <a:chExt cx="3857625" cy="2876550"/>
          </a:xfrm>
        </p:grpSpPr>
        <p:sp>
          <p:nvSpPr>
            <p:cNvPr id="10" name="직사각형 9"/>
            <p:cNvSpPr/>
            <p:nvPr/>
          </p:nvSpPr>
          <p:spPr>
            <a:xfrm>
              <a:off x="2643187" y="1870217"/>
              <a:ext cx="3857625" cy="2876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sx="104000" sy="104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B7CFA7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43" t="52369" r="27002" b="27826"/>
            <a:stretch/>
          </p:blipFill>
          <p:spPr bwMode="auto">
            <a:xfrm>
              <a:off x="3107410" y="2292958"/>
              <a:ext cx="2960175" cy="2031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89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27735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LED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색상 표현하기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0812" y="1591841"/>
            <a:ext cx="3993602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RGB LED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0812" y="2259551"/>
            <a:ext cx="3993601" cy="27391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빛의 삼원색인 빨강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(Red),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초록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(Green),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파랑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(Blue)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빛을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조절하여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다양한 색을 표현하는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LED.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각각의 색이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0~255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단계로 조절됨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간판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조명기구 등에 사용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모든 색이 출력될 때 백색 빛을 출력</a:t>
            </a:r>
          </a:p>
        </p:txBody>
      </p:sp>
      <p:pic>
        <p:nvPicPr>
          <p:cNvPr id="27" name="그림 2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0152" y="2820168"/>
            <a:ext cx="1155029" cy="1217663"/>
          </a:xfrm>
          <a:prstGeom prst="rect">
            <a:avLst/>
          </a:prstGeom>
        </p:spPr>
      </p:pic>
      <p:pic>
        <p:nvPicPr>
          <p:cNvPr id="30" name="그림 29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2775" y="2791777"/>
            <a:ext cx="1579880" cy="1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27735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LED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색상 표현하기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RGB LED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로 색상 표현하기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(1/2)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320757" y="1780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1" y="1780232"/>
            <a:ext cx="324159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다양한 색을 표현해 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0531" y="2218355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0" y="2239386"/>
            <a:ext cx="62436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RGB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Red, Green, Blue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세 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핀과 공통으로 연결된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캐소드핀으로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되어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RGB LED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단독으로 연결하려면 각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저항을 연결해야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저항이 내장된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LED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모듈을 사용한다면 별도의 저항이 필요 없다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Red, Green, Blue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세 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3, 5, 6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12" y="3945751"/>
            <a:ext cx="3499470" cy="24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7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27735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LED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색상 표현하기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RGB LED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로 색상 표현하기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(2/2)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4.3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07851" y="1780232"/>
            <a:ext cx="60150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정해진 핀에 아날로그 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0~255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넣는다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delay(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지연시간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지연시간에는 잠시 동작을 지연시키기 위한 값을 넣는다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1/1000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단위로 넣는다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초를 지연시키기 위해선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1000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입력시킨다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for(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값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 }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시작 값부터 조건이 만족하는 경우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'{ }'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수행한다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'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명령이 수행될 때마다 변수를 증가 혹은 감소시킨다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6337" y="4045214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7851" y="4066245"/>
            <a:ext cx="62589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setup()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사용할 핀을 출력 핀으로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ledOutput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Red,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Green,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Blue)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함수를 만든다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빛의 세기를 조합하여 원하는 색을 출력하는 함수이다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세기를 조절하면서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빛을 출력시킨다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77475" y="555832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7851" y="5558325"/>
            <a:ext cx="2510624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색상이 변화하면서 점등된다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277475" y="601024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07851" y="5984206"/>
            <a:ext cx="6258909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인터넷에서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색상표를 확인해 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색상을 출력하는 스케치를 작성해보자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73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0812" y="1464841"/>
            <a:ext cx="3993602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FND (Flexible Numeric Display)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0812" y="2132551"/>
            <a:ext cx="3993601" cy="11694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조합으로 숫자를 표시하는 장치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7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사용하기 때문에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7-segment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라고도 함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숫자뿐만 아니라 간단한 기호나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16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진수 까지 표현 가능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2" y="3431494"/>
            <a:ext cx="4082405" cy="248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24998"/>
            <a:ext cx="3501280" cy="438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0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FND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320757" y="1780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1780232"/>
            <a:ext cx="4366901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Cathode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숫자를 표시해보자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00531" y="2218355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07850" y="2239386"/>
            <a:ext cx="62436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Common Cathode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그림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4.2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번핀이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Cathode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핀으로 함께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연결되어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연결하고 나머지 핀들에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주어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연결되는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제외한 나머지 핀들에는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전류를 제한하기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330Ω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숫자를 표시하기 위해선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2~9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참고하여 신호를 출력한다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31" y="4115851"/>
            <a:ext cx="3533309" cy="226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91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FND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1780232"/>
            <a:ext cx="642654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void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…){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};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호출하여 사용한다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‘변수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함께 선언하면 함수 내에서 그 변수를 사용할 수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반복되는 구문을 설정해 놓고 호출하여 사용하면 편리하다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입력으로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사용시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적는다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• for(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값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  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시작 값부터 조건이 만족하는 경우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수행한다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명령이 수행될 때 마다 변수를 증가 혹은 감소시킨다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35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FND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4.4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96337" y="178023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1780232"/>
            <a:ext cx="6426549" cy="1168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표시할 때 어떤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켤지에 대한 정보를 담은 상수를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동작에 필요한 핀을 출력으로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동작시키는 ‘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fndDisplay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displayValue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함수를 만든다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77475" y="304935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7851" y="3049352"/>
            <a:ext cx="3480440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약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변화한다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77475" y="350127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07852" y="3475233"/>
            <a:ext cx="6130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예제를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0~F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진수를 표시하도록 스케치를 수정하여 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(hint: LED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표시를 위한 상수에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A~F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추가시켜서 불러와 사용하자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004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0812" y="1972841"/>
            <a:ext cx="3993602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74595 IC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30812" y="2640551"/>
            <a:ext cx="3993601" cy="19060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직렬 신호로 입력된 데이터를 병렬 신호로 변환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FND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켜기위한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신호를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3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개의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신호선으로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입력받아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FND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신호로 출력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shiftout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 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명령어로 구현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앞의 예제와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회로도와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스케치를 비교해 보자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</a:p>
        </p:txBody>
      </p:sp>
      <p:pic>
        <p:nvPicPr>
          <p:cNvPr id="17" name="그림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28" y="2873485"/>
            <a:ext cx="3064510" cy="1440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49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74595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를 이용한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FND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4.4.2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320757" y="1780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1780232"/>
            <a:ext cx="4366901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Cathode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숫자를 표시해보자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00531" y="2218355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07850" y="2239386"/>
            <a:ext cx="62436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4.4.1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동일한 동작을 하지만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입출력 핀을 절약하기 위해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74595 IC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2, 3, 4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개의 핀을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74595 IC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신호를 출력한다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핀을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74595 IC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(MR) ̅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핀과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Vcc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5V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연결하고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(OE) 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74595 IC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DS, SHCP, STCP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핀으로부터 입력된 신호를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Q0~Q7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출력한다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Q0~Q7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Cathode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핀인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53922" y="3857795"/>
            <a:ext cx="1640213" cy="372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74595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를 이용한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FND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4.4.2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1780232"/>
            <a:ext cx="65941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void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…){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};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호출하여 사용한다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‘변수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함께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선언하면 함수 내에서 그 변수를 사용할 수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반복되는 구문을 설정해 놓고 호출하여 사용하면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편리하다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입력으로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적는다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shiftOut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출력비트 순서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핀으로는 비트단위로 출력될 핀 번호를 써준다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핀에는 데이터가 출력될 때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토글되는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클럭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출력에 사용할 핀 번호를 써준다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출력비트 순서는 비트 데이터의 맨 왼쪽부터 순차적으로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출력하고자 하면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MSBFIRST’,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오른쪽부터 순차적으로 출력하고자 하면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LSBFIRST’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써 분다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 값에는 실제 출력할 데이터를 써 준다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때 데이터는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비트 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자리의 숫자를 갖는다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63943" y="2482725"/>
            <a:ext cx="60443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4.3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59680" y="2482724"/>
            <a:ext cx="356383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점멸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밝기 조절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RGB LED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색상 표현하기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FND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4-digit FND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Dot matrix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제어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Dot matrix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애니메이션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586566" y="2965450"/>
            <a:ext cx="4923230" cy="2456913"/>
            <a:chOff x="3967566" y="2965450"/>
            <a:chExt cx="4923230" cy="2456913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3967566" y="296545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3967566" y="338390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3967566" y="3786860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3967566" y="4205312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3967566" y="4600953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967566" y="5019405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967566" y="5422363"/>
              <a:ext cx="492323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74595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를 이용한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FND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4.4.2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096337" y="178023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1780232"/>
            <a:ext cx="67465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표시할 때 어떤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켤지에 대한 정보를 담은 상수를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동작에 필요한 핀을 출력으로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동작시키는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fndDisplay74595(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displayValue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함수를 만든다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‘fndDisplay74595(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displayValue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‘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shiftOut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이용한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 스케치를 넣는다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77475" y="33032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7851" y="3303280"/>
            <a:ext cx="3480440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약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변화한다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77475" y="375520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07852" y="3729161"/>
            <a:ext cx="6130070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예제를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0~F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진수를 표시하도록 스케치를 수정하여 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(hint: LED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표시를 위한 상수에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A~F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추가시켜서 불러와 사용하자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8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30812" y="1637561"/>
            <a:ext cx="7825508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4-digit FND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30812" y="2305271"/>
            <a:ext cx="7825508" cy="11237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FND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네 개를 이용하여 네 자리 숫자를 표시하는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부품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Common Cathode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형과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Common Anode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형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FND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와 핀 구조는 동일하지만 각 자릿수를 선택하는 핀 추가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12" y="3787094"/>
            <a:ext cx="4512287" cy="203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16" y="3920480"/>
            <a:ext cx="1442904" cy="73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4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4-digit FND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로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0000~9999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숫자 표시하기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4.5.1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320757" y="1780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Cathode 4-digit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0000~9999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증가하는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스케치를 작성해 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0531" y="2543407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0" y="2564438"/>
            <a:ext cx="6624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4-digit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연결한 부품이다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DIG1~DIG4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 개의 핀이 각각의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Cathode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연결되어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A~G, DP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핀은 하나의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동작시킬 때와 같이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통하여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2~9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31122" y="3117221"/>
            <a:ext cx="1507907" cy="329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20731" y="3634418"/>
            <a:ext cx="32437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왼쪽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동작시키려면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 상태에서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A~G, DP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숫자를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쓰기위한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신호를 주어야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동작시키려면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DIG2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 상태에서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A~G, DP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숫자를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쓰기위한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신호를 주어야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DIG1~DIG4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모두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주면 모두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숫자가 표시된다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0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4-digit FND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로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0000~9999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숫자 표시하기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4.5.1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void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…){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};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호출하여 사용한다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‘변수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함께 선언하면 함수 내에서 그 변수를 사용할 수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반복되는 구문을 설정해 놓고 호출하여 사용하면 편리하다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사용시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적는다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for(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값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  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시작 값부터 조건이 만족하는 경우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수행한다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명령이 수행될 때 마다 변수를 증가 혹은 감소시킨다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63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4-digit FND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로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0000~9999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숫자 표시하기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4.5.1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96337" y="178023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표시할 때 어떤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점등할 지에 대한 정보를 담은 상수를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동작에 필요한 핀을 출력으로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DIG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연결된 핀을 모두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설정하여 모든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켜지도록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설정한 ‘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fndDisplay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displayValue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응용하여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0~9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까지의 숫자를 모든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표시한다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77475" y="330328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3303280"/>
            <a:ext cx="4796506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1111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약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변화한다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77475" y="375520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07852" y="3729161"/>
            <a:ext cx="6130070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XXX1’, ‘XX2X’, ‘X3XX’, ‘4XXX’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표시가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반복하는 스케치를 작성해 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(X: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꺼짐을 나타낸다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(hint: DIG1~4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연결된 핀을 제어해보자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1443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4-digit FND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1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초마다 증가하는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0~9999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숫자 표시하기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4.5.2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277475" y="178023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Cathode 4-digit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0~9999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증가하는 스케치를 작성해 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0531" y="2495354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2" y="2495354"/>
            <a:ext cx="61300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4-digit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연결한 부품이다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DIG1~DIG4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 개의 핀이 각각의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Cathode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연결되어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A~G, DP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핀은 하나의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동작시킬 때와 같이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통하여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 2~9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 왼쪽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동작시키려면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 상태에서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A~G, DP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원하는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쓰기위한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신호를 주어야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두번째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동작시키려면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DIG2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 상태에서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A~G, DP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원하는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쓰기위한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신호를 주어야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DIG3, DIG4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대해서도 동작을 반복한다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선택하여 점등하는 동작을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빠른속도로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반복하면 마치 모든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점등된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것으로 인식된다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98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4-digit FND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1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초마다 증가하는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0~9999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숫자 표시하기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4.5.2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200531" y="178023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86719" y="376306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2" y="3763065"/>
            <a:ext cx="6130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void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…){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};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호출하여 사용한다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‘변수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함께 선언하면 함수 내에서 그 변수를 사용할 수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반복되는 구문을 설정해 놓고 호출하여 사용하면 편리하다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입력으로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사용시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적는다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6337" y="1045478"/>
            <a:ext cx="1533693" cy="335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8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4.5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95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4-digit FND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4-digit FND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1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초마다 증가하는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0~9999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숫자 표시하기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4.5.2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6337" y="3763065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2" y="1794809"/>
            <a:ext cx="61300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millis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스케치가 시작된 이후로 경과된 시간 값을 가져온다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밀리세컨즈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(1/1000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단위의 값을 갖는다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07852" y="3763065"/>
            <a:ext cx="61300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숫자를 표시할 때 어떤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켤지에 대한 정보를 담은 상수를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동작에 필요한 핀을 출력으로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DIG1~4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하나만 점등 한 뒤 해당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연결된 자릿수의 표시를 예제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설정한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fndDisplay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displayValue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응용하여 표시한다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DIG1-&gt;DIG2-&gt;DIG3-&gt;DIG4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순서로 돌아가며 점등시킨다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신호를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했을 때 해당 자릿수가 점등된다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빠른시간으로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핀을 제어하면 시각적으로 모든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점등된 것 처럼 보인다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77475" y="5834403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77475" y="615091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07852" y="5848980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숫자가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0~9999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약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변화한다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07852" y="6150912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숫자가 증가하는 간격을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초로 변경하여라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6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0812" y="1637561"/>
            <a:ext cx="3993601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 X 8 Dot matrix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30812" y="2305271"/>
            <a:ext cx="3993601" cy="24343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여러 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가 배열되어 문자나 기호를 표시하는 장치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8X8 Dot matrix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64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이용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를 빠르게 교차 출력하여 동시에 모든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가 제어되는 듯한 착시를 이용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99" y="1637561"/>
            <a:ext cx="1608603" cy="14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72" y="3429000"/>
            <a:ext cx="3897258" cy="193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7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Dot matrix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4.6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320757" y="1780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8x8 Dot matrix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변화하는 막대그래프를 표현해 보자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0531" y="2182727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0" y="2203758"/>
            <a:ext cx="6624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2~9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연결하고 열은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10, 11, 12, A1~A5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행을 연결할 때는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함께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실험에 사용할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8X8 Dot matrix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(column)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Cathode,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(row)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연결된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형태이다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행에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주어야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켜진다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부분의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점등하려면 그 부분의 행에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2281" y="3227717"/>
            <a:ext cx="2387369" cy="367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4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830811" y="1591841"/>
            <a:ext cx="7990921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(Light Emitting Diode)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30812" y="2259551"/>
            <a:ext cx="7990920" cy="8785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전기 신호를 빛으로 출력하는 반도체 소자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고효율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반영구적 수명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가정용 실내등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산업용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특수등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자동차용 전조등 및 실내등에 사용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83361" y="127000"/>
            <a:ext cx="11176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30810" y="3337125"/>
            <a:ext cx="7990922" cy="1524000"/>
            <a:chOff x="401558" y="4236720"/>
            <a:chExt cx="8418914" cy="1524000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401558" y="4236720"/>
              <a:ext cx="8418914" cy="1524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4" name="그림 93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552" y="4473108"/>
              <a:ext cx="1507490" cy="1080135"/>
            </a:xfrm>
            <a:prstGeom prst="rect">
              <a:avLst/>
            </a:prstGeom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366" y="4622651"/>
              <a:ext cx="2352675" cy="7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그림 95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580" y="4674664"/>
              <a:ext cx="3097183" cy="6770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789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Dot matrix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4.6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void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…){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};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호출하여 사용한다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‘변수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함께 선언하면 함수 내에서 그 변수를 사용할 수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반복되는 구문을 설정해 놓고 호출하여 사용하면 편리하다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사용시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for(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값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  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시작 값부터 조건이 만족하는 경우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수행한다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명령이 수행될 때 마다 변수를 증가 혹은 감소시킨다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4.6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Dot matrix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제어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4.6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96337" y="178023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8X8 Dot matrix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그림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그림의 행에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Cathode,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연결된 형태를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사용할 것이다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행과 열에 출력에 사용할 핀을 모두 출력으로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점등하고자 하는 행에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 뒤 열에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주어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점등시킨다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행을 하나씩 증가하여 점등시킨다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77475" y="332322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77475" y="3715934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07852" y="3337802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한 칸씩 이동하면서 쌓이는 막대그래프가 출력된다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07852" y="3715934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한 개씩 이동하는 스케치를 만들어보자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8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8x8 Dot matrix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를 이용한 애니메이션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4.7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320757" y="1780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8X8 Dot matrix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움직이는 화살표를 표시해 보자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0531" y="2182727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0" y="2203758"/>
            <a:ext cx="662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2~9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연결하고 열은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10, 11, 12, A1~A5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번핀에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행을 연결할 때는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함께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실험에 사용할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8X8 Dot matrix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(column)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Cathode,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(row)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연결된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형태이다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행에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주어야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켜진다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부분의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점등하려면 그 부분의 행에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4. 1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번행만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주고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번행에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연결된 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 점등을 원하는 곳에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신호를 준다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번의 동작을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1~8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번행으로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빠르게 반복하면 마치 모든 행의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켜진듯이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보인다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17950" y="3825012"/>
            <a:ext cx="1995180" cy="306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769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8x8 Dot matrix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를 이용한 애니메이션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4.7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086719" y="1780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07852" y="1780232"/>
            <a:ext cx="613007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void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 …){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};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호출하여 사용한다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‘변수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함께 선언하면 함수 내에서 그 변수를 사용할 수 있다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반복되는 구문을 설정해 놓고 호출하여 사용하면 편리하다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사용시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millis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스케치가 시작된 이후로 경과된 시간 값을 가져온다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밀리세컨즈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(1/1000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갖는다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delayMicroseconds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마이크로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세컨즈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(1/1000000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동작을 지연시킨다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for(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값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){    }</a:t>
            </a: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시작 값부터 조건이 만족하는 경우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    }’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내의 명령을 수행한다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변수의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명령이 수행될 때 마다 변수를 증가 혹은 감소시킨다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11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4.7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8117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56800" y="1272861"/>
            <a:ext cx="7081121" cy="406263"/>
            <a:chOff x="1009650" y="4918364"/>
            <a:chExt cx="7081121" cy="40626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8x8 Dot matrix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를 이용한 애니메이션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4.7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96337" y="178023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2" y="1780232"/>
            <a:ext cx="6130070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나타낼 그림 데이터를 만든다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 데이터를 일정시간 표시하는 함수를 만든다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시간차를 두고 함수를 호출하여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Dot matrix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표시한다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77475" y="2772353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77475" y="323963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07852" y="2786930"/>
            <a:ext cx="613007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&gt;&gt;’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모양의 화살표가 움직이는 애니메이션이 출력 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107852" y="3239630"/>
            <a:ext cx="6130070" cy="61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화살표의 모양과 방향을 바꿔보자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애니메이션을 출력해보자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18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37" y="1387838"/>
            <a:ext cx="6807633" cy="453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583361" y="127000"/>
            <a:ext cx="83067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5197" y="111502"/>
            <a:ext cx="401072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 rot="5400000">
            <a:off x="-97485" y="6075544"/>
            <a:ext cx="1402598" cy="162318"/>
          </a:xfrm>
          <a:prstGeom prst="round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defRPr/>
            </a:pP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Source by freepik.com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4403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입출력 핀을 이용하여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표시하기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20757" y="1907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7851" y="1907232"/>
            <a:ext cx="3594254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간격으로 교차하여 점멸시키자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00531" y="232510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7851" y="2342034"/>
            <a:ext cx="6646682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청색과 적색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핀에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Cathode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연결하여 저항의 반대쪽은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연결된 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신호가 출력될 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점등된다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76" y="3516632"/>
            <a:ext cx="3628529" cy="283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7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4403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입출력 핀을 이용하여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표시하기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086719" y="2161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7851" y="2161232"/>
            <a:ext cx="64113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pinMode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핀의 입출력 모드를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설정하고자 하는 핀의 번호와 ‘설정’에는 입력으로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사용하기 위해선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OUTPUT’,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입력이며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INPUT_PULLUP’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digitalWrite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디지털 출력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(High or Low)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에는 출력하고자 하는 핀의 번호를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LOW’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설정하여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혹은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Low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96337" y="4660126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7851" y="4677058"/>
            <a:ext cx="6646682" cy="89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핀 번호를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setup()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사용할 핀을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출력핀으로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loop()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하나의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켠 후 일정시간이 지난 후에 소등하고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켠다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4.1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4403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입출력 핀을 이용하여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LCD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모듈에 표시하기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변수 유형별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Arduino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에서 컴퓨터로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전송하기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(3/3)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4.1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77475" y="2161232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07851" y="2161232"/>
            <a:ext cx="6411309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A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단위로 교차하며 점멸한다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77475" y="285335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07851" y="2870287"/>
            <a:ext cx="66466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점멸 주기가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초부터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초로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단위로 증가하였다가 다시 반대로 </a:t>
            </a:r>
            <a:endParaRPr lang="en-US" altLang="ko-KR" sz="1200" dirty="0" smtClean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초부터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0.1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초까지 감소하는 동작을 반복하는 스케치를 작성해 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(hint: delay 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명령어의 </a:t>
            </a:r>
            <a:r>
              <a:rPr lang="ko-KR" altLang="en-US" sz="1200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괄호안의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숫자를 증감시킨다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03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5921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밝기 조절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30811" y="1591841"/>
            <a:ext cx="7990921" cy="5382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밝기 조절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디밍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(Dimming)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0812" y="2259551"/>
            <a:ext cx="7990920" cy="24648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에 입력되는 전력은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PWM(Pulse Width Modulation)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을 이용하여 조절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PWM 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고속의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스위칭으로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High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Low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신호의 비율을 조절하여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LED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밝기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모터의 회전 등을 조절하는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방법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Arduino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에서는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analogWrite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( )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명령어로 구현</a:t>
            </a: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Arduino UNO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의 경우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3, 5, 6, 9, 10, 11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번 핀이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PWM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을 지원한다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679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5921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밝기 조절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LED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밝기 조절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(1/2)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320757" y="1907232"/>
            <a:ext cx="761747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실습목표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1" y="1907232"/>
            <a:ext cx="4597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밝기를 조절하자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교차하며 밝아졌다 어두워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졌다를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반복하도록 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0531" y="261315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74" y="3758166"/>
            <a:ext cx="3628529" cy="283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107851" y="2634183"/>
            <a:ext cx="5804794" cy="891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청색과 적색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 핀에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Cathode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330Ω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저항을 연결하여 저항의 반대쪽은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GND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연결된 핀에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HIGH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신호가 출력될 때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점등된다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6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267E-3982-4DAE-AF6A-E1F9E48A7BC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" y="0"/>
            <a:ext cx="468302" cy="6858000"/>
          </a:xfrm>
          <a:prstGeom prst="rect">
            <a:avLst/>
          </a:prstGeom>
          <a:solidFill>
            <a:srgbClr val="97B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684973" y="634831"/>
            <a:ext cx="2145190" cy="0"/>
          </a:xfrm>
          <a:prstGeom prst="line">
            <a:avLst/>
          </a:prstGeom>
          <a:ln w="57150">
            <a:solidFill>
              <a:srgbClr val="97BA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83361" y="642660"/>
            <a:ext cx="534121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4.2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2693" y="649345"/>
            <a:ext cx="15921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밝기 조절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3361" y="127000"/>
            <a:ext cx="10951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dirty="0" smtClean="0">
                <a:solidFill>
                  <a:srgbClr val="97BA8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dirty="0" smtClean="0">
              <a:solidFill>
                <a:srgbClr val="97BA8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669" y="111502"/>
            <a:ext cx="324128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en-US" altLang="ko-KR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56800" y="1399861"/>
            <a:ext cx="7081121" cy="406263"/>
            <a:chOff x="1009650" y="4918364"/>
            <a:chExt cx="7081121" cy="40626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009650" y="4918364"/>
              <a:ext cx="7081121" cy="406263"/>
            </a:xfrm>
            <a:prstGeom prst="roundRect">
              <a:avLst/>
            </a:prstGeom>
            <a:solidFill>
              <a:srgbClr val="F2FAC2"/>
            </a:solidFill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ct val="20000"/>
                </a:spcBef>
                <a:buClr>
                  <a:schemeClr val="accent3">
                    <a:lumMod val="50000"/>
                  </a:schemeClr>
                </a:buClr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                 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LED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밝기 조절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(2/2)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35381" y="5019472"/>
              <a:ext cx="838200" cy="2040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 Unicode MS" pitchFamily="50" charset="-127"/>
                </a:rPr>
                <a:t>EX 4.2</a:t>
              </a:r>
              <a:endParaRPr lang="ko-KR" altLang="en-US" sz="1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86719" y="1907232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Commands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7851" y="1907232"/>
            <a:ext cx="4515980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•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analogWrite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핀번호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정해진 핀에 아날로그 출력을 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값’ 에는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0~255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값을 넣는다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96337" y="261315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Sketch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07851" y="2634183"/>
            <a:ext cx="62589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핀 번호를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setup()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출력으로 사용할 핀을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출력핀으로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밝기를 저장할 변수를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밝아질 때 다른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어두워져야 하므로 이를 조절할 변수를 설정한다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loop()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밝기와 밝기 변수 증감을 위한 변수를 조절하여 두 개의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교차 점멸시키는 동작을 반복한다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77475" y="447737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결과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07851" y="4477375"/>
            <a:ext cx="2802370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 A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밝기가 변화하며 점멸한다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77475" y="492929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 문제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07851" y="4950326"/>
            <a:ext cx="625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다섯개의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Arduino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연결한다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다섯개의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순서대로 </a:t>
            </a:r>
            <a:r>
              <a:rPr lang="ko-KR" altLang="en-US" sz="1200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디밍하는</a:t>
            </a:r>
            <a:r>
              <a:rPr lang="ko-KR" altLang="en-US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스케치를 작성해보자</a:t>
            </a:r>
            <a:r>
              <a:rPr lang="en-US" altLang="ko-KR" sz="1200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3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2634</Words>
  <Application>Microsoft Office PowerPoint</Application>
  <PresentationFormat>화면 슬라이드 쇼(4:3)</PresentationFormat>
  <Paragraphs>516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나눔고딕 ExtraBold</vt:lpstr>
      <vt:lpstr>나눔고딕</vt:lpstr>
      <vt:lpstr>Calibri Light</vt:lpstr>
      <vt:lpstr>Arial Unicode MS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booksr</cp:lastModifiedBy>
  <cp:revision>29</cp:revision>
  <dcterms:created xsi:type="dcterms:W3CDTF">2016-02-11T00:15:45Z</dcterms:created>
  <dcterms:modified xsi:type="dcterms:W3CDTF">2016-02-11T04:47:59Z</dcterms:modified>
</cp:coreProperties>
</file>